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62" r:id="rId2"/>
    <p:sldId id="263" r:id="rId3"/>
    <p:sldId id="266" r:id="rId4"/>
    <p:sldId id="267" r:id="rId5"/>
    <p:sldId id="270" r:id="rId6"/>
    <p:sldId id="268" r:id="rId7"/>
    <p:sldId id="269" r:id="rId8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73"/>
    <p:restoredTop sz="94608"/>
  </p:normalViewPr>
  <p:slideViewPr>
    <p:cSldViewPr snapToGrid="0" showGuides="1">
      <p:cViewPr varScale="1">
        <p:scale>
          <a:sx n="124" d="100"/>
          <a:sy n="124" d="100"/>
        </p:scale>
        <p:origin x="408" y="176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8EA4B-F42D-7545-9BAF-6ABD17BFFAB1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789685-84F3-B944-9531-06830CD01A3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86453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89685-84F3-B944-9531-06830CD01A33}" type="slidenum">
              <a:rPr lang="en-DK" smtClean="0"/>
              <a:t>1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7105585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89685-84F3-B944-9531-06830CD01A33}" type="slidenum">
              <a:rPr lang="en-DK" smtClean="0"/>
              <a:t>2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92390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89685-84F3-B944-9531-06830CD01A33}" type="slidenum">
              <a:rPr lang="en-DK" smtClean="0"/>
              <a:t>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0951059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89685-84F3-B944-9531-06830CD01A33}" type="slidenum">
              <a:rPr lang="en-DK" smtClean="0"/>
              <a:t>4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102097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89685-84F3-B944-9531-06830CD01A33}" type="slidenum">
              <a:rPr lang="en-DK" smtClean="0"/>
              <a:t>5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141761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89685-84F3-B944-9531-06830CD01A33}" type="slidenum">
              <a:rPr lang="en-DK" smtClean="0"/>
              <a:t>6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0647010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89685-84F3-B944-9531-06830CD01A33}" type="slidenum">
              <a:rPr lang="en-DK" smtClean="0"/>
              <a:t>7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96939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21F62-BA03-2E37-C4A3-522C22FB19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FD0AB9-1C7F-DE59-4DA2-E95F7BD582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86FFF-A4E9-B906-6089-F5EB0CBAB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3C436-8A94-EAC1-9431-D5920FDFD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25350-A6A0-84E5-1B99-2F3D5842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1577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17BB9-A903-7EEE-D5AB-8218FBEF7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662DAE-8EDC-72EA-9825-DAF90F6BFB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D8760-0D16-1F7B-07B2-1EF837A20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C6C3D1-FDED-D914-197F-71B3ACD8E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B1B9CE-F6EE-4EA8-5CE9-2DB07A363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16872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58B335-3679-10EC-A356-8FB7ECDF27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0A1F54-8E39-15BC-6C4A-66C31692D1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A95E30-D3E0-FF07-C8DA-F83B10153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798CB2-4601-94D8-3414-C68E25796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DA40F-6F0D-6D39-367A-9B8CE2CA2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10474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BDB71-0530-D48F-57F4-C1BC7A43D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C549B-32AC-7B2A-8D91-E0FC3575BC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C089A-C596-FB19-B622-296E462DA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311A14-AA30-2F86-98F1-E2162F2D2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8AB13-AB15-6108-9A29-5DEA40FDF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83059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D3DB1-C812-044A-8BF0-BF2AB7053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FCB376-6FB1-50C2-4D9A-7BBC4E403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69D2E-2127-BEB2-04F4-8B33538C1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A00DC1-8E12-FEEA-704D-1CCA32132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D87D88-DABF-D135-7E3D-F72E1E2C7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619192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A8D6-B1AB-731A-50F1-685A699EF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1097F-D500-9D7D-993F-2D6DE4ED7C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5F40BE-2AD5-C9C7-A650-960544662D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33CDA2-81EE-BF65-2331-E28D80EFA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900299-39BE-5FDE-9428-121BE1615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7BC5BF-C289-0AF8-66B0-5E32CB358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86495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F7947-2271-4B3D-6A1A-67452250C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F7F711-ABE5-04A3-5AFF-F5F266552F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83E63F-C307-4CA3-4976-EE277578A8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511196-E5D6-4276-D774-8BDF26BB21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6863A1-DDA3-AD5A-E6B4-7EEA0E096E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8B60F-2F49-B899-7C5C-ED48C6804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3C3D68-3176-A37A-96A1-D146E071E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87DF60-B819-5B19-8C2B-C3E901D67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28885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D590E-BC0F-F1C9-F089-9D4784E3C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23A918-99ED-AC6B-13AA-88EAC12D0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DEDD8D-7CFA-2896-EB0E-5C238F70B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66B876-516D-5259-AADA-484FC461E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02621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CD4A16-D83F-873E-7228-F1D6220EE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7E0BBD-909D-3610-A251-18D1CD400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4E872C-6E89-C05F-E3AD-6F911E30B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97723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BB4D0-6450-D2B2-3551-B72EAA2D9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91D63-DE9E-3494-4B61-6C4E692237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71F09F-C537-6410-F812-D264D3B0BB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214396-F59E-C6E4-D802-48FC4B1C7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112765-CD6D-D2A1-E50A-8631A634D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04E5E2-3A3D-D164-F33F-970BBE40E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64669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AA129-341D-E302-CAD0-F5ED71432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EB77DE-3B8B-96DE-5D2D-8F5342C0C0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7066CA-F8FC-AB24-6150-D9140D708A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A30F09-BB4E-A554-0C80-2F0256410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5AE70-3FB1-4D4C-C18F-D4DF5DDF1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B1F687-AD23-E24B-3CD1-737F85C80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5919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F7B00A-5170-A1ED-F2D1-349938C94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D398F8-44F1-7CD5-575F-CEAD739EB3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97D1F-79FC-CE07-E8B5-04562B2ED2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C58C56-4C88-C345-BF9E-150E189D5759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FC627-0EEE-8191-B332-CEFCE57756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EEDDDC-08D9-842F-2F59-7CEDE5E309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110562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1DD12308-BAA7-D81D-5CA1-6DB159E047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0571" y="974077"/>
            <a:ext cx="5443196" cy="33475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21442B0-C22E-3858-851F-683F547301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445" r="13726"/>
          <a:stretch/>
        </p:blipFill>
        <p:spPr>
          <a:xfrm>
            <a:off x="0" y="446317"/>
            <a:ext cx="5542259" cy="42647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7323B2-A504-0A5C-50C0-0FB52E51EB83}"/>
              </a:ext>
            </a:extLst>
          </p:cNvPr>
          <p:cNvSpPr txBox="1"/>
          <p:nvPr/>
        </p:nvSpPr>
        <p:spPr>
          <a:xfrm>
            <a:off x="97971" y="76200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0397-53D5-043B-1FEC-9A7441CF0EE1}"/>
              </a:ext>
            </a:extLst>
          </p:cNvPr>
          <p:cNvSpPr txBox="1"/>
          <p:nvPr/>
        </p:nvSpPr>
        <p:spPr>
          <a:xfrm>
            <a:off x="5542259" y="7299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27ACC0-8A71-CA2E-2356-7EFC0BF7AFB2}"/>
              </a:ext>
            </a:extLst>
          </p:cNvPr>
          <p:cNvSpPr txBox="1"/>
          <p:nvPr/>
        </p:nvSpPr>
        <p:spPr>
          <a:xfrm>
            <a:off x="5963831" y="740414"/>
            <a:ext cx="5634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GTxx4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0837B7-5AB8-ABD0-9F5C-FFE9E536C2E4}"/>
              </a:ext>
            </a:extLst>
          </p:cNvPr>
          <p:cNvSpPr txBox="1"/>
          <p:nvPr/>
        </p:nvSpPr>
        <p:spPr>
          <a:xfrm>
            <a:off x="7403455" y="740413"/>
            <a:ext cx="5747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GTx13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2FEF66-6417-7402-CCA8-5E396078C90F}"/>
              </a:ext>
            </a:extLst>
          </p:cNvPr>
          <p:cNvSpPr txBox="1"/>
          <p:nvPr/>
        </p:nvSpPr>
        <p:spPr>
          <a:xfrm>
            <a:off x="8870063" y="740412"/>
            <a:ext cx="5958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GTXX7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E86FEA4-FB8F-2E20-4A92-C1E29CC082F1}"/>
              </a:ext>
            </a:extLst>
          </p:cNvPr>
          <p:cNvSpPr txBox="1"/>
          <p:nvPr/>
        </p:nvSpPr>
        <p:spPr>
          <a:xfrm>
            <a:off x="7366551" y="2558159"/>
            <a:ext cx="5747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GTx15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3D6B7C6-3D1B-B466-5F30-00DD4F690A8A}"/>
              </a:ext>
            </a:extLst>
          </p:cNvPr>
          <p:cNvSpPr txBox="1"/>
          <p:nvPr/>
        </p:nvSpPr>
        <p:spPr>
          <a:xfrm>
            <a:off x="8896996" y="2558159"/>
            <a:ext cx="5747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GTx11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1631D7-B54F-80C5-FA6B-3CBC1785B7D7}"/>
              </a:ext>
            </a:extLst>
          </p:cNvPr>
          <p:cNvSpPr txBox="1"/>
          <p:nvPr/>
        </p:nvSpPr>
        <p:spPr>
          <a:xfrm>
            <a:off x="7366551" y="3284182"/>
            <a:ext cx="5634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GTxx8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7138CF-BEE4-CBEF-50BE-634AA3A8CF29}"/>
              </a:ext>
            </a:extLst>
          </p:cNvPr>
          <p:cNvSpPr txBox="1"/>
          <p:nvPr/>
        </p:nvSpPr>
        <p:spPr>
          <a:xfrm>
            <a:off x="8111665" y="3907336"/>
            <a:ext cx="5747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GTx16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4EB69D3-2111-73D5-0702-9260269F6B70}"/>
              </a:ext>
            </a:extLst>
          </p:cNvPr>
          <p:cNvSpPr txBox="1"/>
          <p:nvPr/>
        </p:nvSpPr>
        <p:spPr>
          <a:xfrm>
            <a:off x="9360414" y="3915803"/>
            <a:ext cx="5747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GTx14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1A87D4C-9360-4945-20A7-229DA0261777}"/>
              </a:ext>
            </a:extLst>
          </p:cNvPr>
          <p:cNvSpPr txBox="1"/>
          <p:nvPr/>
        </p:nvSpPr>
        <p:spPr>
          <a:xfrm>
            <a:off x="10685235" y="3915848"/>
            <a:ext cx="5747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GTx10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318413F-D509-0E40-7689-EF4B77FF185B}"/>
              </a:ext>
            </a:extLst>
          </p:cNvPr>
          <p:cNvSpPr txBox="1"/>
          <p:nvPr/>
        </p:nvSpPr>
        <p:spPr>
          <a:xfrm>
            <a:off x="9862390" y="3915848"/>
            <a:ext cx="5747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GTx12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4449991-E949-CC71-0CE2-83823C08F59F}"/>
              </a:ext>
            </a:extLst>
          </p:cNvPr>
          <p:cNvSpPr txBox="1"/>
          <p:nvPr/>
        </p:nvSpPr>
        <p:spPr>
          <a:xfrm>
            <a:off x="10274407" y="3915848"/>
            <a:ext cx="5634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GTxx9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1F3572-3EDC-2321-01EF-EB73A4A49E30}"/>
              </a:ext>
            </a:extLst>
          </p:cNvPr>
          <p:cNvSpPr txBox="1"/>
          <p:nvPr/>
        </p:nvSpPr>
        <p:spPr>
          <a:xfrm>
            <a:off x="6613278" y="2558159"/>
            <a:ext cx="5634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GTxx5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6F9E9F-C904-87B8-A9F5-661D71CE543E}"/>
              </a:ext>
            </a:extLst>
          </p:cNvPr>
          <p:cNvSpPr txBox="1"/>
          <p:nvPr/>
        </p:nvSpPr>
        <p:spPr>
          <a:xfrm>
            <a:off x="7528494" y="3915803"/>
            <a:ext cx="5747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GTx17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541CC9-AA81-F5F5-6543-1ACCFD2B6879}"/>
              </a:ext>
            </a:extLst>
          </p:cNvPr>
          <p:cNvSpPr txBox="1"/>
          <p:nvPr/>
        </p:nvSpPr>
        <p:spPr>
          <a:xfrm>
            <a:off x="10513423" y="740412"/>
            <a:ext cx="5634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GTxx6</a:t>
            </a:r>
          </a:p>
        </p:txBody>
      </p:sp>
    </p:spTree>
    <p:extLst>
      <p:ext uri="{BB962C8B-B14F-4D97-AF65-F5344CB8AC3E}">
        <p14:creationId xmlns:p14="http://schemas.microsoft.com/office/powerpoint/2010/main" val="1168614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BB19805A-0184-4F53-7A1B-0045A4C0A7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899" r="5671" b="54897"/>
          <a:stretch/>
        </p:blipFill>
        <p:spPr>
          <a:xfrm>
            <a:off x="1032803" y="360550"/>
            <a:ext cx="5271853" cy="402968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30EF31F-846A-F349-D129-DBF884E931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10" t="4939" r="26279" b="61482"/>
          <a:stretch/>
        </p:blipFill>
        <p:spPr>
          <a:xfrm>
            <a:off x="6096000" y="546029"/>
            <a:ext cx="5146735" cy="36466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7323B2-A504-0A5C-50C0-0FB52E51EB83}"/>
              </a:ext>
            </a:extLst>
          </p:cNvPr>
          <p:cNvSpPr txBox="1"/>
          <p:nvPr/>
        </p:nvSpPr>
        <p:spPr>
          <a:xfrm>
            <a:off x="1081502" y="133660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0397-53D5-043B-1FEC-9A7441CF0EE1}"/>
              </a:ext>
            </a:extLst>
          </p:cNvPr>
          <p:cNvSpPr txBox="1"/>
          <p:nvPr/>
        </p:nvSpPr>
        <p:spPr>
          <a:xfrm>
            <a:off x="5997253" y="13574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27ACC0-8A71-CA2E-2356-7EFC0BF7AFB2}"/>
              </a:ext>
            </a:extLst>
          </p:cNvPr>
          <p:cNvSpPr txBox="1"/>
          <p:nvPr/>
        </p:nvSpPr>
        <p:spPr>
          <a:xfrm>
            <a:off x="6321052" y="362596"/>
            <a:ext cx="747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GTxx4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0837B7-5AB8-ABD0-9F5C-FFE9E536C2E4}"/>
              </a:ext>
            </a:extLst>
          </p:cNvPr>
          <p:cNvSpPr txBox="1"/>
          <p:nvPr/>
        </p:nvSpPr>
        <p:spPr>
          <a:xfrm>
            <a:off x="7600834" y="362596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2FEF66-6417-7402-CCA8-5E396078C90F}"/>
              </a:ext>
            </a:extLst>
          </p:cNvPr>
          <p:cNvSpPr txBox="1"/>
          <p:nvPr/>
        </p:nvSpPr>
        <p:spPr>
          <a:xfrm>
            <a:off x="8840723" y="363874"/>
            <a:ext cx="799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GTXX7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E86FEA4-FB8F-2E20-4A92-C1E29CC082F1}"/>
              </a:ext>
            </a:extLst>
          </p:cNvPr>
          <p:cNvSpPr txBox="1"/>
          <p:nvPr/>
        </p:nvSpPr>
        <p:spPr>
          <a:xfrm>
            <a:off x="7600833" y="2147526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3D6B7C6-3D1B-B466-5F30-00DD4F690A8A}"/>
              </a:ext>
            </a:extLst>
          </p:cNvPr>
          <p:cNvSpPr txBox="1"/>
          <p:nvPr/>
        </p:nvSpPr>
        <p:spPr>
          <a:xfrm>
            <a:off x="8882538" y="2160890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1631D7-B54F-80C5-FA6B-3CBC1785B7D7}"/>
              </a:ext>
            </a:extLst>
          </p:cNvPr>
          <p:cNvSpPr txBox="1"/>
          <p:nvPr/>
        </p:nvSpPr>
        <p:spPr>
          <a:xfrm>
            <a:off x="7498850" y="2932069"/>
            <a:ext cx="747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GTxx8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7138CF-BEE4-CBEF-50BE-634AA3A8CF29}"/>
              </a:ext>
            </a:extLst>
          </p:cNvPr>
          <p:cNvSpPr txBox="1"/>
          <p:nvPr/>
        </p:nvSpPr>
        <p:spPr>
          <a:xfrm>
            <a:off x="8200950" y="3926224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GTx16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4EB69D3-2111-73D5-0702-9260269F6B70}"/>
              </a:ext>
            </a:extLst>
          </p:cNvPr>
          <p:cNvSpPr txBox="1"/>
          <p:nvPr/>
        </p:nvSpPr>
        <p:spPr>
          <a:xfrm>
            <a:off x="9300800" y="3552401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1A87D4C-9360-4945-20A7-229DA0261777}"/>
              </a:ext>
            </a:extLst>
          </p:cNvPr>
          <p:cNvSpPr txBox="1"/>
          <p:nvPr/>
        </p:nvSpPr>
        <p:spPr>
          <a:xfrm>
            <a:off x="10565843" y="3892357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318413F-D509-0E40-7689-EF4B77FF185B}"/>
              </a:ext>
            </a:extLst>
          </p:cNvPr>
          <p:cNvSpPr txBox="1"/>
          <p:nvPr/>
        </p:nvSpPr>
        <p:spPr>
          <a:xfrm>
            <a:off x="9800954" y="3891544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4449991-E949-CC71-0CE2-83823C08F59F}"/>
              </a:ext>
            </a:extLst>
          </p:cNvPr>
          <p:cNvSpPr txBox="1"/>
          <p:nvPr/>
        </p:nvSpPr>
        <p:spPr>
          <a:xfrm>
            <a:off x="10135770" y="3563735"/>
            <a:ext cx="747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GTxx9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1F3572-3EDC-2321-01EF-EB73A4A49E30}"/>
              </a:ext>
            </a:extLst>
          </p:cNvPr>
          <p:cNvSpPr txBox="1"/>
          <p:nvPr/>
        </p:nvSpPr>
        <p:spPr>
          <a:xfrm>
            <a:off x="6863102" y="2152357"/>
            <a:ext cx="747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GTxx5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6F9E9F-C904-87B8-A9F5-661D71CE543E}"/>
              </a:ext>
            </a:extLst>
          </p:cNvPr>
          <p:cNvSpPr txBox="1"/>
          <p:nvPr/>
        </p:nvSpPr>
        <p:spPr>
          <a:xfrm>
            <a:off x="7667168" y="3602048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541CC9-AA81-F5F5-6543-1ACCFD2B6879}"/>
              </a:ext>
            </a:extLst>
          </p:cNvPr>
          <p:cNvSpPr txBox="1"/>
          <p:nvPr/>
        </p:nvSpPr>
        <p:spPr>
          <a:xfrm>
            <a:off x="10324927" y="360550"/>
            <a:ext cx="747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GTxx6</a:t>
            </a:r>
          </a:p>
        </p:txBody>
      </p:sp>
    </p:spTree>
    <p:extLst>
      <p:ext uri="{BB962C8B-B14F-4D97-AF65-F5344CB8AC3E}">
        <p14:creationId xmlns:p14="http://schemas.microsoft.com/office/powerpoint/2010/main" val="2988411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67323B2-A504-0A5C-50C0-0FB52E51EB83}"/>
              </a:ext>
            </a:extLst>
          </p:cNvPr>
          <p:cNvSpPr txBox="1"/>
          <p:nvPr/>
        </p:nvSpPr>
        <p:spPr>
          <a:xfrm>
            <a:off x="-408251" y="-2506800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0397-53D5-043B-1FEC-9A7441CF0EE1}"/>
              </a:ext>
            </a:extLst>
          </p:cNvPr>
          <p:cNvSpPr txBox="1"/>
          <p:nvPr/>
        </p:nvSpPr>
        <p:spPr>
          <a:xfrm>
            <a:off x="4507500" y="-250471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DF3241-BB53-E2D5-308B-D3715CBAB3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863" r="17607" b="54576"/>
          <a:stretch/>
        </p:blipFill>
        <p:spPr>
          <a:xfrm>
            <a:off x="374252" y="1216989"/>
            <a:ext cx="4727570" cy="456385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247C4D8-7A7E-5A24-A53E-EA9A182130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0127"/>
          <a:stretch/>
        </p:blipFill>
        <p:spPr>
          <a:xfrm>
            <a:off x="5354374" y="1059323"/>
            <a:ext cx="6837626" cy="385493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2109FDD-D89B-5EB4-8B44-B003D812A4B9}"/>
              </a:ext>
            </a:extLst>
          </p:cNvPr>
          <p:cNvSpPr txBox="1"/>
          <p:nvPr/>
        </p:nvSpPr>
        <p:spPr>
          <a:xfrm>
            <a:off x="5953054" y="1081866"/>
            <a:ext cx="747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GTxx4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EF3E56-34F3-AD30-7A18-8965535DF52A}"/>
              </a:ext>
            </a:extLst>
          </p:cNvPr>
          <p:cNvSpPr txBox="1"/>
          <p:nvPr/>
        </p:nvSpPr>
        <p:spPr>
          <a:xfrm>
            <a:off x="7169957" y="1094257"/>
            <a:ext cx="747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GTxx7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A4336E-49E0-9C28-BE85-2DA933A7FF33}"/>
              </a:ext>
            </a:extLst>
          </p:cNvPr>
          <p:cNvSpPr txBox="1"/>
          <p:nvPr/>
        </p:nvSpPr>
        <p:spPr>
          <a:xfrm>
            <a:off x="8419947" y="1070046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3B08BB-60A8-0FC5-89FC-8CDD2A3AAE75}"/>
              </a:ext>
            </a:extLst>
          </p:cNvPr>
          <p:cNvSpPr txBox="1"/>
          <p:nvPr/>
        </p:nvSpPr>
        <p:spPr>
          <a:xfrm>
            <a:off x="10314790" y="1059323"/>
            <a:ext cx="747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GTxx6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9C4FAEF-5B77-569E-323B-7380889C73C8}"/>
              </a:ext>
            </a:extLst>
          </p:cNvPr>
          <p:cNvSpPr txBox="1"/>
          <p:nvPr/>
        </p:nvSpPr>
        <p:spPr>
          <a:xfrm>
            <a:off x="8646888" y="2597503"/>
            <a:ext cx="747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GTxx5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54660F1-FDFE-901F-F422-1908DF6C085D}"/>
              </a:ext>
            </a:extLst>
          </p:cNvPr>
          <p:cNvSpPr txBox="1"/>
          <p:nvPr/>
        </p:nvSpPr>
        <p:spPr>
          <a:xfrm>
            <a:off x="9264251" y="2597503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2310E8B-5856-80B2-4FDA-EF7E55E42B0C}"/>
              </a:ext>
            </a:extLst>
          </p:cNvPr>
          <p:cNvSpPr txBox="1"/>
          <p:nvPr/>
        </p:nvSpPr>
        <p:spPr>
          <a:xfrm>
            <a:off x="9223941" y="1062400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68780B9-CE29-5633-71BD-79C264A6D6B7}"/>
              </a:ext>
            </a:extLst>
          </p:cNvPr>
          <p:cNvSpPr txBox="1"/>
          <p:nvPr/>
        </p:nvSpPr>
        <p:spPr>
          <a:xfrm>
            <a:off x="5719185" y="2597503"/>
            <a:ext cx="747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GTxx8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D2BB483-75F1-C2C6-4E47-BF3673ADC351}"/>
              </a:ext>
            </a:extLst>
          </p:cNvPr>
          <p:cNvSpPr txBox="1"/>
          <p:nvPr/>
        </p:nvSpPr>
        <p:spPr>
          <a:xfrm>
            <a:off x="10478176" y="3224581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GTx17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E76684-61D9-3D71-0440-705C50F155C7}"/>
              </a:ext>
            </a:extLst>
          </p:cNvPr>
          <p:cNvSpPr txBox="1"/>
          <p:nvPr/>
        </p:nvSpPr>
        <p:spPr>
          <a:xfrm>
            <a:off x="6505998" y="2597503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GTx16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26F4054-1F1C-A6D2-1C6C-7975DE2EBA41}"/>
              </a:ext>
            </a:extLst>
          </p:cNvPr>
          <p:cNvSpPr txBox="1"/>
          <p:nvPr/>
        </p:nvSpPr>
        <p:spPr>
          <a:xfrm>
            <a:off x="6026625" y="3618570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F54392D-CB7B-A921-B546-578DDA8152E9}"/>
              </a:ext>
            </a:extLst>
          </p:cNvPr>
          <p:cNvSpPr txBox="1"/>
          <p:nvPr/>
        </p:nvSpPr>
        <p:spPr>
          <a:xfrm>
            <a:off x="10049360" y="4383504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02CAB1-546E-A183-7C65-5E10094FD296}"/>
              </a:ext>
            </a:extLst>
          </p:cNvPr>
          <p:cNvSpPr txBox="1"/>
          <p:nvPr/>
        </p:nvSpPr>
        <p:spPr>
          <a:xfrm>
            <a:off x="9768305" y="4652296"/>
            <a:ext cx="747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GTxx9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6891005-5D8A-2EC1-AD1D-989142001114}"/>
              </a:ext>
            </a:extLst>
          </p:cNvPr>
          <p:cNvSpPr txBox="1"/>
          <p:nvPr/>
        </p:nvSpPr>
        <p:spPr>
          <a:xfrm>
            <a:off x="10431804" y="4655240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GTx10</a:t>
            </a:r>
          </a:p>
        </p:txBody>
      </p:sp>
    </p:spTree>
    <p:extLst>
      <p:ext uri="{BB962C8B-B14F-4D97-AF65-F5344CB8AC3E}">
        <p14:creationId xmlns:p14="http://schemas.microsoft.com/office/powerpoint/2010/main" val="1671745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DB8901E-269E-6598-DD97-A9CF558124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53" t="466" r="18297" b="65095"/>
          <a:stretch/>
        </p:blipFill>
        <p:spPr>
          <a:xfrm>
            <a:off x="5169569" y="1059323"/>
            <a:ext cx="5901237" cy="38650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7323B2-A504-0A5C-50C0-0FB52E51EB83}"/>
              </a:ext>
            </a:extLst>
          </p:cNvPr>
          <p:cNvSpPr txBox="1"/>
          <p:nvPr/>
        </p:nvSpPr>
        <p:spPr>
          <a:xfrm>
            <a:off x="496940" y="698632"/>
            <a:ext cx="2824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600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0397-53D5-043B-1FEC-9A7441CF0EE1}"/>
              </a:ext>
            </a:extLst>
          </p:cNvPr>
          <p:cNvSpPr txBox="1"/>
          <p:nvPr/>
        </p:nvSpPr>
        <p:spPr>
          <a:xfrm>
            <a:off x="5414750" y="712534"/>
            <a:ext cx="2920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600" dirty="0"/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109FDD-D89B-5EB4-8B44-B003D812A4B9}"/>
              </a:ext>
            </a:extLst>
          </p:cNvPr>
          <p:cNvSpPr txBox="1"/>
          <p:nvPr/>
        </p:nvSpPr>
        <p:spPr>
          <a:xfrm>
            <a:off x="5727024" y="1081866"/>
            <a:ext cx="6843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600" dirty="0"/>
              <a:t>GTxx4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EF3E56-34F3-AD30-7A18-8965535DF52A}"/>
              </a:ext>
            </a:extLst>
          </p:cNvPr>
          <p:cNvSpPr txBox="1"/>
          <p:nvPr/>
        </p:nvSpPr>
        <p:spPr>
          <a:xfrm>
            <a:off x="6954201" y="1094257"/>
            <a:ext cx="6843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600" dirty="0"/>
              <a:t>GTxx7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A4336E-49E0-9C28-BE85-2DA933A7FF33}"/>
              </a:ext>
            </a:extLst>
          </p:cNvPr>
          <p:cNvSpPr txBox="1"/>
          <p:nvPr/>
        </p:nvSpPr>
        <p:spPr>
          <a:xfrm>
            <a:off x="8091177" y="1070046"/>
            <a:ext cx="700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600" dirty="0"/>
              <a:t>GTx13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3B08BB-60A8-0FC5-89FC-8CDD2A3AAE75}"/>
              </a:ext>
            </a:extLst>
          </p:cNvPr>
          <p:cNvSpPr txBox="1"/>
          <p:nvPr/>
        </p:nvSpPr>
        <p:spPr>
          <a:xfrm>
            <a:off x="10006568" y="1059323"/>
            <a:ext cx="6843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600" dirty="0"/>
              <a:t>GTxx6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9C4FAEF-5B77-569E-323B-7380889C73C8}"/>
              </a:ext>
            </a:extLst>
          </p:cNvPr>
          <p:cNvSpPr txBox="1"/>
          <p:nvPr/>
        </p:nvSpPr>
        <p:spPr>
          <a:xfrm>
            <a:off x="8359214" y="2597503"/>
            <a:ext cx="6843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600" dirty="0"/>
              <a:t>GTxx5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54660F1-FDFE-901F-F422-1908DF6C085D}"/>
              </a:ext>
            </a:extLst>
          </p:cNvPr>
          <p:cNvSpPr txBox="1"/>
          <p:nvPr/>
        </p:nvSpPr>
        <p:spPr>
          <a:xfrm>
            <a:off x="8956029" y="2597503"/>
            <a:ext cx="700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600" dirty="0"/>
              <a:t>GTx15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2310E8B-5856-80B2-4FDA-EF7E55E42B0C}"/>
              </a:ext>
            </a:extLst>
          </p:cNvPr>
          <p:cNvSpPr txBox="1"/>
          <p:nvPr/>
        </p:nvSpPr>
        <p:spPr>
          <a:xfrm>
            <a:off x="8936267" y="1062400"/>
            <a:ext cx="700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600" dirty="0"/>
              <a:t>GTx11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68780B9-CE29-5633-71BD-79C264A6D6B7}"/>
              </a:ext>
            </a:extLst>
          </p:cNvPr>
          <p:cNvSpPr txBox="1"/>
          <p:nvPr/>
        </p:nvSpPr>
        <p:spPr>
          <a:xfrm>
            <a:off x="5390415" y="2597503"/>
            <a:ext cx="6843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600" dirty="0"/>
              <a:t>GTxx8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D2BB483-75F1-C2C6-4E47-BF3673ADC351}"/>
              </a:ext>
            </a:extLst>
          </p:cNvPr>
          <p:cNvSpPr txBox="1"/>
          <p:nvPr/>
        </p:nvSpPr>
        <p:spPr>
          <a:xfrm>
            <a:off x="10211050" y="3224581"/>
            <a:ext cx="700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600" dirty="0"/>
              <a:t>GTx17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E76684-61D9-3D71-0440-705C50F155C7}"/>
              </a:ext>
            </a:extLst>
          </p:cNvPr>
          <p:cNvSpPr txBox="1"/>
          <p:nvPr/>
        </p:nvSpPr>
        <p:spPr>
          <a:xfrm>
            <a:off x="6177228" y="2597503"/>
            <a:ext cx="700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600" dirty="0"/>
              <a:t>GTx16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26F4054-1F1C-A6D2-1C6C-7975DE2EBA41}"/>
              </a:ext>
            </a:extLst>
          </p:cNvPr>
          <p:cNvSpPr txBox="1"/>
          <p:nvPr/>
        </p:nvSpPr>
        <p:spPr>
          <a:xfrm>
            <a:off x="5780047" y="3628844"/>
            <a:ext cx="700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600" dirty="0"/>
              <a:t>GTx14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F54392D-CB7B-A921-B546-578DDA8152E9}"/>
              </a:ext>
            </a:extLst>
          </p:cNvPr>
          <p:cNvSpPr txBox="1"/>
          <p:nvPr/>
        </p:nvSpPr>
        <p:spPr>
          <a:xfrm>
            <a:off x="9813056" y="4383504"/>
            <a:ext cx="700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600" dirty="0"/>
              <a:t>GTx12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02CAB1-546E-A183-7C65-5E10094FD296}"/>
              </a:ext>
            </a:extLst>
          </p:cNvPr>
          <p:cNvSpPr txBox="1"/>
          <p:nvPr/>
        </p:nvSpPr>
        <p:spPr>
          <a:xfrm>
            <a:off x="9501179" y="4662570"/>
            <a:ext cx="6843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600" dirty="0"/>
              <a:t>GTxx9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6891005-5D8A-2EC1-AD1D-989142001114}"/>
              </a:ext>
            </a:extLst>
          </p:cNvPr>
          <p:cNvSpPr txBox="1"/>
          <p:nvPr/>
        </p:nvSpPr>
        <p:spPr>
          <a:xfrm>
            <a:off x="10133856" y="4665514"/>
            <a:ext cx="700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600" dirty="0"/>
              <a:t>GTx10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5ADBF5-D531-053A-D6CD-BA3E7A5A8A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588" t="3894" r="12451" b="43790"/>
          <a:stretch/>
        </p:blipFill>
        <p:spPr>
          <a:xfrm>
            <a:off x="339343" y="1059323"/>
            <a:ext cx="4852051" cy="4725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662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107CC72-9A35-0329-D80C-AED4F55D95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24" t="1872" r="17682" b="64391"/>
          <a:stretch/>
        </p:blipFill>
        <p:spPr>
          <a:xfrm>
            <a:off x="5338107" y="1205860"/>
            <a:ext cx="5809354" cy="379652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FCF4877-4071-2F4B-0DCE-A0D441D679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28" r="16755" b="56140"/>
          <a:stretch/>
        </p:blipFill>
        <p:spPr>
          <a:xfrm>
            <a:off x="363976" y="1094257"/>
            <a:ext cx="4949822" cy="45668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7323B2-A504-0A5C-50C0-0FB52E51EB83}"/>
              </a:ext>
            </a:extLst>
          </p:cNvPr>
          <p:cNvSpPr txBox="1"/>
          <p:nvPr/>
        </p:nvSpPr>
        <p:spPr>
          <a:xfrm>
            <a:off x="496940" y="698632"/>
            <a:ext cx="27603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500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0397-53D5-043B-1FEC-9A7441CF0EE1}"/>
              </a:ext>
            </a:extLst>
          </p:cNvPr>
          <p:cNvSpPr txBox="1"/>
          <p:nvPr/>
        </p:nvSpPr>
        <p:spPr>
          <a:xfrm>
            <a:off x="5414750" y="712534"/>
            <a:ext cx="28565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500" dirty="0"/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109FDD-D89B-5EB4-8B44-B003D812A4B9}"/>
              </a:ext>
            </a:extLst>
          </p:cNvPr>
          <p:cNvSpPr txBox="1"/>
          <p:nvPr/>
        </p:nvSpPr>
        <p:spPr>
          <a:xfrm>
            <a:off x="5747572" y="1081866"/>
            <a:ext cx="65453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500" dirty="0"/>
              <a:t>GTxx4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EF3E56-34F3-AD30-7A18-8965535DF52A}"/>
              </a:ext>
            </a:extLst>
          </p:cNvPr>
          <p:cNvSpPr txBox="1"/>
          <p:nvPr/>
        </p:nvSpPr>
        <p:spPr>
          <a:xfrm>
            <a:off x="7005571" y="1094257"/>
            <a:ext cx="65453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500" dirty="0"/>
              <a:t>GTxx7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A4336E-49E0-9C28-BE85-2DA933A7FF33}"/>
              </a:ext>
            </a:extLst>
          </p:cNvPr>
          <p:cNvSpPr txBox="1"/>
          <p:nvPr/>
        </p:nvSpPr>
        <p:spPr>
          <a:xfrm>
            <a:off x="8121999" y="1070046"/>
            <a:ext cx="66896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500" dirty="0"/>
              <a:t>GTx13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3B08BB-60A8-0FC5-89FC-8CDD2A3AAE75}"/>
              </a:ext>
            </a:extLst>
          </p:cNvPr>
          <p:cNvSpPr txBox="1"/>
          <p:nvPr/>
        </p:nvSpPr>
        <p:spPr>
          <a:xfrm>
            <a:off x="10047664" y="1059323"/>
            <a:ext cx="65453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500" dirty="0"/>
              <a:t>GTxx6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9C4FAEF-5B77-569E-323B-7380889C73C8}"/>
              </a:ext>
            </a:extLst>
          </p:cNvPr>
          <p:cNvSpPr txBox="1"/>
          <p:nvPr/>
        </p:nvSpPr>
        <p:spPr>
          <a:xfrm>
            <a:off x="8441406" y="2597503"/>
            <a:ext cx="65453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500" dirty="0"/>
              <a:t>GTxx5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54660F1-FDFE-901F-F422-1908DF6C085D}"/>
              </a:ext>
            </a:extLst>
          </p:cNvPr>
          <p:cNvSpPr txBox="1"/>
          <p:nvPr/>
        </p:nvSpPr>
        <p:spPr>
          <a:xfrm>
            <a:off x="8976577" y="2597503"/>
            <a:ext cx="66896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500" dirty="0"/>
              <a:t>GTx15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2310E8B-5856-80B2-4FDA-EF7E55E42B0C}"/>
              </a:ext>
            </a:extLst>
          </p:cNvPr>
          <p:cNvSpPr txBox="1"/>
          <p:nvPr/>
        </p:nvSpPr>
        <p:spPr>
          <a:xfrm>
            <a:off x="8946541" y="1062400"/>
            <a:ext cx="66896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500" dirty="0"/>
              <a:t>GTx11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68780B9-CE29-5633-71BD-79C264A6D6B7}"/>
              </a:ext>
            </a:extLst>
          </p:cNvPr>
          <p:cNvSpPr txBox="1"/>
          <p:nvPr/>
        </p:nvSpPr>
        <p:spPr>
          <a:xfrm>
            <a:off x="5452059" y="2597503"/>
            <a:ext cx="65453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500" dirty="0"/>
              <a:t>GTxx8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D2BB483-75F1-C2C6-4E47-BF3673ADC351}"/>
              </a:ext>
            </a:extLst>
          </p:cNvPr>
          <p:cNvSpPr txBox="1"/>
          <p:nvPr/>
        </p:nvSpPr>
        <p:spPr>
          <a:xfrm>
            <a:off x="10282968" y="3296499"/>
            <a:ext cx="66896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500" dirty="0"/>
              <a:t>GTx17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E76684-61D9-3D71-0440-705C50F155C7}"/>
              </a:ext>
            </a:extLst>
          </p:cNvPr>
          <p:cNvSpPr txBox="1"/>
          <p:nvPr/>
        </p:nvSpPr>
        <p:spPr>
          <a:xfrm>
            <a:off x="6279968" y="2597503"/>
            <a:ext cx="66896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500" dirty="0"/>
              <a:t>GTx16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26F4054-1F1C-A6D2-1C6C-7975DE2EBA41}"/>
              </a:ext>
            </a:extLst>
          </p:cNvPr>
          <p:cNvSpPr txBox="1"/>
          <p:nvPr/>
        </p:nvSpPr>
        <p:spPr>
          <a:xfrm>
            <a:off x="5841691" y="3628844"/>
            <a:ext cx="66896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500" dirty="0"/>
              <a:t>GTx14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F54392D-CB7B-A921-B546-578DDA8152E9}"/>
              </a:ext>
            </a:extLst>
          </p:cNvPr>
          <p:cNvSpPr txBox="1"/>
          <p:nvPr/>
        </p:nvSpPr>
        <p:spPr>
          <a:xfrm>
            <a:off x="9864426" y="4393778"/>
            <a:ext cx="66896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500" dirty="0"/>
              <a:t>GTx12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02CAB1-546E-A183-7C65-5E10094FD296}"/>
              </a:ext>
            </a:extLst>
          </p:cNvPr>
          <p:cNvSpPr txBox="1"/>
          <p:nvPr/>
        </p:nvSpPr>
        <p:spPr>
          <a:xfrm>
            <a:off x="9573097" y="4693392"/>
            <a:ext cx="65453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500" dirty="0"/>
              <a:t>GTxx9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6891005-5D8A-2EC1-AD1D-989142001114}"/>
              </a:ext>
            </a:extLst>
          </p:cNvPr>
          <p:cNvSpPr txBox="1"/>
          <p:nvPr/>
        </p:nvSpPr>
        <p:spPr>
          <a:xfrm>
            <a:off x="10144130" y="4696336"/>
            <a:ext cx="66896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500" dirty="0"/>
              <a:t>GTx10</a:t>
            </a:r>
          </a:p>
        </p:txBody>
      </p:sp>
    </p:spTree>
    <p:extLst>
      <p:ext uri="{BB962C8B-B14F-4D97-AF65-F5344CB8AC3E}">
        <p14:creationId xmlns:p14="http://schemas.microsoft.com/office/powerpoint/2010/main" val="1169317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DB8901E-269E-6598-DD97-A9CF558124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53" t="466" r="18297" b="65095"/>
          <a:stretch/>
        </p:blipFill>
        <p:spPr>
          <a:xfrm>
            <a:off x="5652450" y="1377820"/>
            <a:ext cx="5901237" cy="386500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2109FDD-D89B-5EB4-8B44-B003D812A4B9}"/>
              </a:ext>
            </a:extLst>
          </p:cNvPr>
          <p:cNvSpPr txBox="1"/>
          <p:nvPr/>
        </p:nvSpPr>
        <p:spPr>
          <a:xfrm>
            <a:off x="6199631" y="1400363"/>
            <a:ext cx="62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GTxx4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EF3E56-34F3-AD30-7A18-8965535DF52A}"/>
              </a:ext>
            </a:extLst>
          </p:cNvPr>
          <p:cNvSpPr txBox="1"/>
          <p:nvPr/>
        </p:nvSpPr>
        <p:spPr>
          <a:xfrm>
            <a:off x="7488452" y="1412754"/>
            <a:ext cx="62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GTxx7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A4336E-49E0-9C28-BE85-2DA933A7FF33}"/>
              </a:ext>
            </a:extLst>
          </p:cNvPr>
          <p:cNvSpPr txBox="1"/>
          <p:nvPr/>
        </p:nvSpPr>
        <p:spPr>
          <a:xfrm>
            <a:off x="8615154" y="1388543"/>
            <a:ext cx="6391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GTx13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3B08BB-60A8-0FC5-89FC-8CDD2A3AAE75}"/>
              </a:ext>
            </a:extLst>
          </p:cNvPr>
          <p:cNvSpPr txBox="1"/>
          <p:nvPr/>
        </p:nvSpPr>
        <p:spPr>
          <a:xfrm>
            <a:off x="10509997" y="1377820"/>
            <a:ext cx="62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GTxx6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9C4FAEF-5B77-569E-323B-7380889C73C8}"/>
              </a:ext>
            </a:extLst>
          </p:cNvPr>
          <p:cNvSpPr txBox="1"/>
          <p:nvPr/>
        </p:nvSpPr>
        <p:spPr>
          <a:xfrm>
            <a:off x="8893465" y="2926274"/>
            <a:ext cx="62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GTxx5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54660F1-FDFE-901F-F422-1908DF6C085D}"/>
              </a:ext>
            </a:extLst>
          </p:cNvPr>
          <p:cNvSpPr txBox="1"/>
          <p:nvPr/>
        </p:nvSpPr>
        <p:spPr>
          <a:xfrm>
            <a:off x="9469732" y="2926274"/>
            <a:ext cx="6391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GTx15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2310E8B-5856-80B2-4FDA-EF7E55E42B0C}"/>
              </a:ext>
            </a:extLst>
          </p:cNvPr>
          <p:cNvSpPr txBox="1"/>
          <p:nvPr/>
        </p:nvSpPr>
        <p:spPr>
          <a:xfrm>
            <a:off x="9419148" y="1380897"/>
            <a:ext cx="6391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GTx11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68780B9-CE29-5633-71BD-79C264A6D6B7}"/>
              </a:ext>
            </a:extLst>
          </p:cNvPr>
          <p:cNvSpPr txBox="1"/>
          <p:nvPr/>
        </p:nvSpPr>
        <p:spPr>
          <a:xfrm>
            <a:off x="5945214" y="2926274"/>
            <a:ext cx="62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GTxx8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D2BB483-75F1-C2C6-4E47-BF3673ADC351}"/>
              </a:ext>
            </a:extLst>
          </p:cNvPr>
          <p:cNvSpPr txBox="1"/>
          <p:nvPr/>
        </p:nvSpPr>
        <p:spPr>
          <a:xfrm>
            <a:off x="10735027" y="3604722"/>
            <a:ext cx="6391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GTx17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E76684-61D9-3D71-0440-705C50F155C7}"/>
              </a:ext>
            </a:extLst>
          </p:cNvPr>
          <p:cNvSpPr txBox="1"/>
          <p:nvPr/>
        </p:nvSpPr>
        <p:spPr>
          <a:xfrm>
            <a:off x="6711479" y="2926274"/>
            <a:ext cx="6391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GTx16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26F4054-1F1C-A6D2-1C6C-7975DE2EBA41}"/>
              </a:ext>
            </a:extLst>
          </p:cNvPr>
          <p:cNvSpPr txBox="1"/>
          <p:nvPr/>
        </p:nvSpPr>
        <p:spPr>
          <a:xfrm>
            <a:off x="6283476" y="3967889"/>
            <a:ext cx="6391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GTx14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F54392D-CB7B-A921-B546-578DDA8152E9}"/>
              </a:ext>
            </a:extLst>
          </p:cNvPr>
          <p:cNvSpPr txBox="1"/>
          <p:nvPr/>
        </p:nvSpPr>
        <p:spPr>
          <a:xfrm>
            <a:off x="10316485" y="4722549"/>
            <a:ext cx="6391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GTx12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02CAB1-546E-A183-7C65-5E10094FD296}"/>
              </a:ext>
            </a:extLst>
          </p:cNvPr>
          <p:cNvSpPr txBox="1"/>
          <p:nvPr/>
        </p:nvSpPr>
        <p:spPr>
          <a:xfrm>
            <a:off x="10025156" y="4991341"/>
            <a:ext cx="62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GTxx9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6891005-5D8A-2EC1-AD1D-989142001114}"/>
              </a:ext>
            </a:extLst>
          </p:cNvPr>
          <p:cNvSpPr txBox="1"/>
          <p:nvPr/>
        </p:nvSpPr>
        <p:spPr>
          <a:xfrm>
            <a:off x="10678381" y="4994285"/>
            <a:ext cx="6391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GTx10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5ADBF5-D531-053A-D6CD-BA3E7A5A8A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588" t="3894" r="12451" b="43790"/>
          <a:stretch/>
        </p:blipFill>
        <p:spPr>
          <a:xfrm>
            <a:off x="339343" y="1059323"/>
            <a:ext cx="4852051" cy="472502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06110F4-464A-710B-23AD-ACEF4C7DFE0C}"/>
              </a:ext>
            </a:extLst>
          </p:cNvPr>
          <p:cNvSpPr txBox="1"/>
          <p:nvPr/>
        </p:nvSpPr>
        <p:spPr>
          <a:xfrm>
            <a:off x="1160980" y="719193"/>
            <a:ext cx="3073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1. Sequence similarity network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0F7FD5-8435-8BE5-7FAE-B7604E8A4CA9}"/>
              </a:ext>
            </a:extLst>
          </p:cNvPr>
          <p:cNvSpPr txBox="1"/>
          <p:nvPr/>
        </p:nvSpPr>
        <p:spPr>
          <a:xfrm>
            <a:off x="7697696" y="719193"/>
            <a:ext cx="1930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2. H</a:t>
            </a:r>
            <a:r>
              <a:rPr lang="en-GB" dirty="0"/>
              <a:t>H</a:t>
            </a:r>
            <a:r>
              <a:rPr lang="en-DK" dirty="0"/>
              <a:t>blits network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1D7EF55B-8383-2C82-0867-9255D82E0F5B}"/>
              </a:ext>
            </a:extLst>
          </p:cNvPr>
          <p:cNvSpPr/>
          <p:nvPr/>
        </p:nvSpPr>
        <p:spPr>
          <a:xfrm>
            <a:off x="5253064" y="3265676"/>
            <a:ext cx="479363" cy="275004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039058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DB8901E-269E-6598-DD97-A9CF558124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53" t="466" r="18297" b="65095"/>
          <a:stretch/>
        </p:blipFill>
        <p:spPr>
          <a:xfrm>
            <a:off x="-401986" y="6858000"/>
            <a:ext cx="5901237" cy="386500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2109FDD-D89B-5EB4-8B44-B003D812A4B9}"/>
              </a:ext>
            </a:extLst>
          </p:cNvPr>
          <p:cNvSpPr txBox="1"/>
          <p:nvPr/>
        </p:nvSpPr>
        <p:spPr>
          <a:xfrm>
            <a:off x="145195" y="6880543"/>
            <a:ext cx="62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GTxx4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EF3E56-34F3-AD30-7A18-8965535DF52A}"/>
              </a:ext>
            </a:extLst>
          </p:cNvPr>
          <p:cNvSpPr txBox="1"/>
          <p:nvPr/>
        </p:nvSpPr>
        <p:spPr>
          <a:xfrm>
            <a:off x="1434016" y="6892934"/>
            <a:ext cx="62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GTxx7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A4336E-49E0-9C28-BE85-2DA933A7FF33}"/>
              </a:ext>
            </a:extLst>
          </p:cNvPr>
          <p:cNvSpPr txBox="1"/>
          <p:nvPr/>
        </p:nvSpPr>
        <p:spPr>
          <a:xfrm>
            <a:off x="2560718" y="6868723"/>
            <a:ext cx="6391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GTx13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3B08BB-60A8-0FC5-89FC-8CDD2A3AAE75}"/>
              </a:ext>
            </a:extLst>
          </p:cNvPr>
          <p:cNvSpPr txBox="1"/>
          <p:nvPr/>
        </p:nvSpPr>
        <p:spPr>
          <a:xfrm>
            <a:off x="4455561" y="6858000"/>
            <a:ext cx="62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GTxx6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9C4FAEF-5B77-569E-323B-7380889C73C8}"/>
              </a:ext>
            </a:extLst>
          </p:cNvPr>
          <p:cNvSpPr txBox="1"/>
          <p:nvPr/>
        </p:nvSpPr>
        <p:spPr>
          <a:xfrm>
            <a:off x="2839029" y="8406454"/>
            <a:ext cx="62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GTxx5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54660F1-FDFE-901F-F422-1908DF6C085D}"/>
              </a:ext>
            </a:extLst>
          </p:cNvPr>
          <p:cNvSpPr txBox="1"/>
          <p:nvPr/>
        </p:nvSpPr>
        <p:spPr>
          <a:xfrm>
            <a:off x="3415296" y="8406454"/>
            <a:ext cx="6391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GTx15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2310E8B-5856-80B2-4FDA-EF7E55E42B0C}"/>
              </a:ext>
            </a:extLst>
          </p:cNvPr>
          <p:cNvSpPr txBox="1"/>
          <p:nvPr/>
        </p:nvSpPr>
        <p:spPr>
          <a:xfrm>
            <a:off x="3364712" y="6861077"/>
            <a:ext cx="6391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GTx11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68780B9-CE29-5633-71BD-79C264A6D6B7}"/>
              </a:ext>
            </a:extLst>
          </p:cNvPr>
          <p:cNvSpPr txBox="1"/>
          <p:nvPr/>
        </p:nvSpPr>
        <p:spPr>
          <a:xfrm>
            <a:off x="-109222" y="8406454"/>
            <a:ext cx="62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GTxx8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D2BB483-75F1-C2C6-4E47-BF3673ADC351}"/>
              </a:ext>
            </a:extLst>
          </p:cNvPr>
          <p:cNvSpPr txBox="1"/>
          <p:nvPr/>
        </p:nvSpPr>
        <p:spPr>
          <a:xfrm>
            <a:off x="4680591" y="9084902"/>
            <a:ext cx="6391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GTx17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E76684-61D9-3D71-0440-705C50F155C7}"/>
              </a:ext>
            </a:extLst>
          </p:cNvPr>
          <p:cNvSpPr txBox="1"/>
          <p:nvPr/>
        </p:nvSpPr>
        <p:spPr>
          <a:xfrm>
            <a:off x="657043" y="8406454"/>
            <a:ext cx="6391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GTx16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26F4054-1F1C-A6D2-1C6C-7975DE2EBA41}"/>
              </a:ext>
            </a:extLst>
          </p:cNvPr>
          <p:cNvSpPr txBox="1"/>
          <p:nvPr/>
        </p:nvSpPr>
        <p:spPr>
          <a:xfrm>
            <a:off x="229040" y="9448069"/>
            <a:ext cx="6391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GTx14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F54392D-CB7B-A921-B546-578DDA8152E9}"/>
              </a:ext>
            </a:extLst>
          </p:cNvPr>
          <p:cNvSpPr txBox="1"/>
          <p:nvPr/>
        </p:nvSpPr>
        <p:spPr>
          <a:xfrm>
            <a:off x="4262049" y="10202729"/>
            <a:ext cx="6391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GTx12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02CAB1-546E-A183-7C65-5E10094FD296}"/>
              </a:ext>
            </a:extLst>
          </p:cNvPr>
          <p:cNvSpPr txBox="1"/>
          <p:nvPr/>
        </p:nvSpPr>
        <p:spPr>
          <a:xfrm>
            <a:off x="3970720" y="10471521"/>
            <a:ext cx="6263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GTxx9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6891005-5D8A-2EC1-AD1D-989142001114}"/>
              </a:ext>
            </a:extLst>
          </p:cNvPr>
          <p:cNvSpPr txBox="1"/>
          <p:nvPr/>
        </p:nvSpPr>
        <p:spPr>
          <a:xfrm>
            <a:off x="4623945" y="10474465"/>
            <a:ext cx="6391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GTx10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5ADBF5-D531-053A-D6CD-BA3E7A5A8A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588" t="3894" r="12451" b="43790"/>
          <a:stretch/>
        </p:blipFill>
        <p:spPr>
          <a:xfrm>
            <a:off x="122605" y="1409857"/>
            <a:ext cx="4852051" cy="4725028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1D7EF55B-8383-2C82-0867-9255D82E0F5B}"/>
              </a:ext>
            </a:extLst>
          </p:cNvPr>
          <p:cNvSpPr/>
          <p:nvPr/>
        </p:nvSpPr>
        <p:spPr>
          <a:xfrm rot="5400000">
            <a:off x="2308950" y="6350796"/>
            <a:ext cx="479363" cy="275004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70470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6544</TotalTime>
  <Words>126</Words>
  <Application>Microsoft Macintosh PowerPoint</Application>
  <PresentationFormat>Widescreen</PresentationFormat>
  <Paragraphs>117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37</cp:revision>
  <dcterms:created xsi:type="dcterms:W3CDTF">2023-03-03T07:46:38Z</dcterms:created>
  <dcterms:modified xsi:type="dcterms:W3CDTF">2023-11-10T09:20:41Z</dcterms:modified>
</cp:coreProperties>
</file>

<file path=docProps/thumbnail.jpeg>
</file>